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audio" Target="../media/audio4.wav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3844" y="1550732"/>
            <a:ext cx="10519955" cy="146304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debo o puedo hacer?</a:t>
            </a:r>
            <a:endParaRPr lang="es-E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739034" y="5246169"/>
            <a:ext cx="6631199" cy="9541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Autora: Psicóloga educativa Karen Marcela Herrera Chang</a:t>
            </a:r>
          </a:p>
          <a:p>
            <a:pPr algn="ctr"/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Autor 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pictogramas: Sergio </a:t>
            </a:r>
            <a:r>
              <a:rPr lang="pt-BR" alt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Palao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pt-BR" alt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Procedencia</a:t>
            </a:r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ARASAAC (www.arasaac.org). </a:t>
            </a:r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Licencia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: CC (</a:t>
            </a:r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BY-NC-SA)</a:t>
            </a:r>
            <a:endParaRPr lang="es-ES" alt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Propiedad: Gobierno de Aragón </a:t>
            </a:r>
            <a:endParaRPr lang="pt-BR" alt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198622" y="3345140"/>
            <a:ext cx="379039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 smtClean="0"/>
              <a:t>HABILIDADES SOCIALES</a:t>
            </a:r>
            <a:endParaRPr lang="es-ES" sz="2800" b="1" dirty="0"/>
          </a:p>
        </p:txBody>
      </p:sp>
      <p:sp>
        <p:nvSpPr>
          <p:cNvPr id="6" name="Botón de acción: Hacia delante o Siguiente 5">
            <a:hlinkClick r:id="" action="ppaction://hlinkshowjump?jump=nextslide" highlightClick="1">
              <a:snd r:embed="rId2" name="click.wav"/>
            </a:hlinkClick>
          </p:cNvPr>
          <p:cNvSpPr/>
          <p:nvPr/>
        </p:nvSpPr>
        <p:spPr>
          <a:xfrm>
            <a:off x="10968444" y="5455433"/>
            <a:ext cx="770709" cy="53557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5935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8" y="914401"/>
            <a:ext cx="9720072" cy="744582"/>
          </a:xfrm>
          <a:solidFill>
            <a:schemeClr val="accent1"/>
          </a:solidFill>
          <a:ln w="571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E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instrucciones</a:t>
            </a:r>
            <a:endParaRPr lang="es-E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4128" y="1972491"/>
            <a:ext cx="9720071" cy="201168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4000" dirty="0" smtClean="0"/>
              <a:t>LEE LA SITUACIÓN Y </a:t>
            </a:r>
            <a:r>
              <a:rPr lang="es-ES" sz="4000" dirty="0" smtClean="0"/>
              <a:t>ELIGE </a:t>
            </a:r>
            <a:r>
              <a:rPr lang="es-ES" sz="4000" dirty="0" smtClean="0"/>
              <a:t>LO QUE DEBES O PUEDES HACER PARA RESOLVERLA</a:t>
            </a:r>
            <a:endParaRPr lang="es-ES" sz="4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144" y="4297680"/>
            <a:ext cx="2454038" cy="2454038"/>
          </a:xfrm>
          <a:prstGeom prst="roundRect">
            <a:avLst/>
          </a:prstGeom>
        </p:spPr>
      </p:pic>
      <p:sp>
        <p:nvSpPr>
          <p:cNvPr id="5" name="Botón de acción: Hacia delante o Siguiente 4">
            <a:hlinkClick r:id="" action="ppaction://hlinkshowjump?jump=nextslide" highlightClick="1">
              <a:snd r:embed="rId3" name="click.wav"/>
            </a:hlinkClick>
          </p:cNvPr>
          <p:cNvSpPr/>
          <p:nvPr/>
        </p:nvSpPr>
        <p:spPr>
          <a:xfrm>
            <a:off x="9379131" y="5256910"/>
            <a:ext cx="770709" cy="53557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5056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Cuando conozco un amigo nuevo debo…</a:t>
            </a:r>
            <a:endParaRPr lang="es-ES" dirty="0"/>
          </a:p>
        </p:txBody>
      </p:sp>
      <p:pic>
        <p:nvPicPr>
          <p:cNvPr id="5" name="Imagen 4">
            <a:hlinkClick r:id="" action="ppaction://hlinkshowjump?jump=nextslide">
              <a:snd r:embed="rId2" name="cashreg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785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6" name="Elipse 5"/>
          <p:cNvSpPr/>
          <p:nvPr/>
        </p:nvSpPr>
        <p:spPr>
          <a:xfrm>
            <a:off x="9604450" y="2926078"/>
            <a:ext cx="862543" cy="5617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Me llamo María</a:t>
            </a:r>
            <a:endParaRPr lang="es-ES" sz="1200" b="1" dirty="0">
              <a:solidFill>
                <a:schemeClr val="tx1"/>
              </a:solidFill>
            </a:endParaRPr>
          </a:p>
        </p:txBody>
      </p:sp>
      <p:pic>
        <p:nvPicPr>
          <p:cNvPr id="7" name="Imagen 6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01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10" name="Imagen 9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433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96424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464657" cy="1499616"/>
          </a:xfrm>
        </p:spPr>
        <p:txBody>
          <a:bodyPr>
            <a:normAutofit/>
          </a:bodyPr>
          <a:lstStyle/>
          <a:p>
            <a:r>
              <a:rPr lang="es-ES" dirty="0" smtClean="0"/>
              <a:t>Cuando voy a un cumpleaños puedo…</a:t>
            </a:r>
            <a:endParaRPr lang="es-ES" dirty="0"/>
          </a:p>
        </p:txBody>
      </p:sp>
      <p:pic>
        <p:nvPicPr>
          <p:cNvPr id="19" name="Imagen 18">
            <a:hlinkClick r:id="" action="ppaction://hlinkshowjump?jump=nextslide">
              <a:snd r:embed="rId2" name="cashreg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3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20" name="Imagen 19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33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23" name="Imagen 22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8785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99785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464657" cy="1499616"/>
          </a:xfrm>
        </p:spPr>
        <p:txBody>
          <a:bodyPr>
            <a:normAutofit/>
          </a:bodyPr>
          <a:lstStyle/>
          <a:p>
            <a:r>
              <a:rPr lang="es-ES" dirty="0" smtClean="0"/>
              <a:t>Cuando me encuentro con un amigo debo…</a:t>
            </a:r>
            <a:endParaRPr lang="es-ES" dirty="0"/>
          </a:p>
        </p:txBody>
      </p:sp>
      <p:pic>
        <p:nvPicPr>
          <p:cNvPr id="16" name="Imagen 15">
            <a:hlinkClick r:id="" action="ppaction://hlinkshowjump?jump=nextslide">
              <a:snd r:embed="rId2" name="cashreg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1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17" name="CuadroTexto 16"/>
          <p:cNvSpPr txBox="1"/>
          <p:nvPr/>
        </p:nvSpPr>
        <p:spPr>
          <a:xfrm>
            <a:off x="5576991" y="2860764"/>
            <a:ext cx="107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¡</a:t>
            </a:r>
            <a:r>
              <a:rPr lang="es-ES" b="1" dirty="0" smtClean="0"/>
              <a:t>HOLA!</a:t>
            </a:r>
            <a:endParaRPr lang="es-ES" b="1" dirty="0"/>
          </a:p>
        </p:txBody>
      </p:sp>
      <p:pic>
        <p:nvPicPr>
          <p:cNvPr id="18" name="Imagen 17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3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" name="Imagen 2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6991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4228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464657" cy="1499616"/>
          </a:xfrm>
        </p:spPr>
        <p:txBody>
          <a:bodyPr>
            <a:normAutofit/>
          </a:bodyPr>
          <a:lstStyle/>
          <a:p>
            <a:r>
              <a:rPr lang="es-ES" sz="4400" dirty="0" smtClean="0"/>
              <a:t>Cuando quiero preguntar algo al profesor DEBO…</a:t>
            </a:r>
            <a:endParaRPr lang="es-ES" sz="4400" dirty="0"/>
          </a:p>
        </p:txBody>
      </p:sp>
      <p:pic>
        <p:nvPicPr>
          <p:cNvPr id="6" name="Imagen 5">
            <a:hlinkClick r:id="" action="ppaction://hlinkshowjump?jump=nextslide">
              <a:snd r:embed="rId2" name="cashreg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3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" name="Imagen 2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3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4" name="Imagen 3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878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3477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464657" cy="1499616"/>
          </a:xfrm>
        </p:spPr>
        <p:txBody>
          <a:bodyPr>
            <a:normAutofit/>
          </a:bodyPr>
          <a:lstStyle/>
          <a:p>
            <a:r>
              <a:rPr lang="es-ES" dirty="0" smtClean="0"/>
              <a:t>Cuando tengo algún dulce puedo…</a:t>
            </a:r>
            <a:endParaRPr lang="es-ES" dirty="0"/>
          </a:p>
        </p:txBody>
      </p:sp>
      <p:pic>
        <p:nvPicPr>
          <p:cNvPr id="21" name="Imagen 20">
            <a:hlinkClick r:id="" action="ppaction://noaction">
              <a:snd r:embed="rId2" name="voltage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78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" name="Imagen 2">
            <a:hlinkClick r:id="" action="ppaction://hlinkshowjump?jump=nextslide">
              <a:snd r:embed="rId4" name="cashreg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3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4" name="Imagen 3">
            <a:hlinkClick r:id="" action="ppaction://noaction">
              <a:snd r:embed="rId2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73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7056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464657" cy="1499616"/>
          </a:xfrm>
        </p:spPr>
        <p:txBody>
          <a:bodyPr>
            <a:normAutofit/>
          </a:bodyPr>
          <a:lstStyle/>
          <a:p>
            <a:r>
              <a:rPr lang="es-ES" dirty="0" smtClean="0"/>
              <a:t>Cuando ALGUIEN ME PRESTA ALGO DEBO…</a:t>
            </a:r>
            <a:endParaRPr lang="es-ES" dirty="0"/>
          </a:p>
        </p:txBody>
      </p:sp>
      <p:sp>
        <p:nvSpPr>
          <p:cNvPr id="6" name="Rectángulo 5">
            <a:hlinkClick r:id="" action="ppaction://hlinkshowjump?jump=nextslide">
              <a:snd r:embed="rId2" name="cashreg.wav"/>
            </a:hlinkClick>
          </p:cNvPr>
          <p:cNvSpPr/>
          <p:nvPr/>
        </p:nvSpPr>
        <p:spPr>
          <a:xfrm>
            <a:off x="4617309" y="2760690"/>
            <a:ext cx="2880000" cy="288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>
            <a:hlinkClick r:id="" action="ppaction://hlinkshowjump?jump=nextslide">
              <a:snd r:embed="rId2" name="cashreg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734" y="3730060"/>
            <a:ext cx="1861562" cy="1861562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5851460" y="2802596"/>
            <a:ext cx="1547595" cy="1002658"/>
            <a:chOff x="3201484" y="1454103"/>
            <a:chExt cx="1547595" cy="1002658"/>
          </a:xfrm>
        </p:grpSpPr>
        <p:sp>
          <p:nvSpPr>
            <p:cNvPr id="9" name="Nube 8"/>
            <p:cNvSpPr/>
            <p:nvPr/>
          </p:nvSpPr>
          <p:spPr>
            <a:xfrm>
              <a:off x="3201484" y="1454103"/>
              <a:ext cx="1547595" cy="862149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chemeClr val="tx1"/>
                  </a:solidFill>
                </a:rPr>
                <a:t>¡</a:t>
              </a:r>
              <a:r>
                <a:rPr lang="es-ES" sz="1600" b="1" dirty="0" smtClean="0">
                  <a:solidFill>
                    <a:schemeClr val="tx1"/>
                  </a:solidFill>
                </a:rPr>
                <a:t>Gracias!</a:t>
              </a:r>
              <a:endParaRPr lang="es-E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Elipse 9"/>
            <p:cNvSpPr/>
            <p:nvPr/>
          </p:nvSpPr>
          <p:spPr>
            <a:xfrm>
              <a:off x="3211544" y="2355441"/>
              <a:ext cx="125285" cy="101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600" b="1"/>
            </a:p>
          </p:txBody>
        </p:sp>
        <p:sp>
          <p:nvSpPr>
            <p:cNvPr id="11" name="Elipse 10"/>
            <p:cNvSpPr/>
            <p:nvPr/>
          </p:nvSpPr>
          <p:spPr>
            <a:xfrm>
              <a:off x="3350881" y="2246581"/>
              <a:ext cx="125285" cy="101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600" b="1"/>
            </a:p>
          </p:txBody>
        </p:sp>
      </p:grpSp>
      <p:pic>
        <p:nvPicPr>
          <p:cNvPr id="13" name="Imagen 12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878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14" name="Imagen 13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83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4609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464657" cy="1499616"/>
          </a:xfrm>
        </p:spPr>
        <p:txBody>
          <a:bodyPr>
            <a:normAutofit/>
          </a:bodyPr>
          <a:lstStyle/>
          <a:p>
            <a:r>
              <a:rPr lang="es-ES" sz="4400" dirty="0" smtClean="0"/>
              <a:t>Cuando QUIERO QUE ALGUIEN ME PRESTE ALGO DEBO…</a:t>
            </a:r>
            <a:endParaRPr lang="es-ES" sz="4400" dirty="0"/>
          </a:p>
        </p:txBody>
      </p:sp>
      <p:pic>
        <p:nvPicPr>
          <p:cNvPr id="4" name="Imagen 3">
            <a:hlinkClick r:id="" action="ppaction://noaction">
              <a:snd r:embed="rId2" name="voltage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3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7" name="Imagen 6">
            <a:hlinkClick r:id="" action="ppaction://hlinkshowjump?jump=nextslide">
              <a:snd r:embed="rId4" name="cashreg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3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6" name="Imagen 5">
            <a:hlinkClick r:id="" action="ppaction://noaction">
              <a:snd r:embed="rId2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878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12" name="CuadroTexto 11"/>
          <p:cNvSpPr txBox="1"/>
          <p:nvPr/>
        </p:nvSpPr>
        <p:spPr>
          <a:xfrm>
            <a:off x="1736511" y="2860765"/>
            <a:ext cx="1215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¡</a:t>
            </a:r>
            <a:r>
              <a:rPr lang="es-ES" b="1" dirty="0"/>
              <a:t>P</a:t>
            </a:r>
            <a:r>
              <a:rPr lang="es-ES" b="1" dirty="0" smtClean="0"/>
              <a:t>or favor!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078137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464657" cy="1499616"/>
          </a:xfrm>
        </p:spPr>
        <p:txBody>
          <a:bodyPr>
            <a:normAutofit/>
          </a:bodyPr>
          <a:lstStyle/>
          <a:p>
            <a:r>
              <a:rPr lang="es-ES" dirty="0" smtClean="0"/>
              <a:t>Cuando ALGUIEN ESTÁ TRISTE PUEDO…</a:t>
            </a:r>
            <a:endParaRPr lang="es-ES" dirty="0"/>
          </a:p>
        </p:txBody>
      </p:sp>
      <p:pic>
        <p:nvPicPr>
          <p:cNvPr id="12" name="Imagen 11">
            <a:hlinkClick r:id="" action="ppaction://hlinkshowjump?jump=nextslide">
              <a:snd r:embed="rId2" name="cashreg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3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15" name="Imagen 14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878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" name="Imagen 2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834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22716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Cuando ALGUIEN SE VA debo…</a:t>
            </a:r>
            <a:endParaRPr lang="es-ES" dirty="0"/>
          </a:p>
        </p:txBody>
      </p:sp>
      <p:pic>
        <p:nvPicPr>
          <p:cNvPr id="7" name="Imagen 6">
            <a:hlinkClick r:id="" action="ppaction://hlinkshowjump?jump=nextslide">
              <a:snd r:embed="rId2" name="cashreg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1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" name="Imagen 2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200" l="8400" r="93200">
                        <a14:foregroundMark x1="32000" y1="25800" x2="28600" y2="87800"/>
                        <a14:foregroundMark x1="19000" y1="48400" x2="30600" y2="62200"/>
                        <a14:foregroundMark x1="30600" y1="62200" x2="34000" y2="30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433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8" name="Imagen 7">
            <a:hlinkClick r:id="" action="ppaction://noaction">
              <a:snd r:embed="rId4" name="voltage.wav"/>
            </a:hlinkClick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8785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79931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" action="ppaction://noaction">
              <a:snd r:embed="rId2" name="voltage.wav"/>
            </a:hlinkClick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109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Cuando estoy en la sala de espera debo…</a:t>
            </a:r>
            <a:endParaRPr lang="es-ES" dirty="0"/>
          </a:p>
        </p:txBody>
      </p:sp>
      <p:pic>
        <p:nvPicPr>
          <p:cNvPr id="4" name="Imagen 3">
            <a:hlinkClick r:id="" action="ppaction://hlinkshowjump?jump=nextslide">
              <a:snd r:embed="rId4" name="applaus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8785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9" name="Imagen 8">
            <a:hlinkClick r:id="" action="ppaction://noaction">
              <a:snd r:embed="rId2" name="voltage.wav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433" y="2760690"/>
            <a:ext cx="2880000" cy="28800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00768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8800" b="1" dirty="0" smtClean="0">
                <a:solidFill>
                  <a:schemeClr val="accent1">
                    <a:lumMod val="50000"/>
                  </a:schemeClr>
                </a:solidFill>
              </a:rPr>
              <a:t>¡FANTÁSTICO!</a:t>
            </a:r>
            <a:endParaRPr lang="es-ES" sz="8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922128" y="5701328"/>
            <a:ext cx="663119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Autora: Psicóloga educativa Karen Marcela Herrera Chang</a:t>
            </a:r>
          </a:p>
          <a:p>
            <a:pPr algn="ctr"/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Autor 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pictogramas: Sergio </a:t>
            </a:r>
            <a:r>
              <a:rPr lang="pt-BR" alt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Palao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pt-BR" alt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Procedencia</a:t>
            </a:r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ARASAAC (www.arasaac.org). </a:t>
            </a:r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Licencia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: CC (</a:t>
            </a:r>
            <a:r>
              <a:rPr lang="pt-BR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BY-NC-SA)</a:t>
            </a:r>
            <a:endParaRPr lang="es-ES" alt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alt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Propiedad: Gobierno de Aragón </a:t>
            </a:r>
            <a:endParaRPr lang="pt-BR" alt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://www.arasaac.org/classes/img/thumbnail.php?i=c2l6ZT0zMDAmcnV0YT0uLi8uLi9yZXBvc2l0b3Jpby9vcmlnaW5hbGVzLzMxNjIucG5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673" y="1745494"/>
            <a:ext cx="3448110" cy="344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207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E736489A-00C3-4E0A-AAA8-D4D3127BA5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225</TotalTime>
  <Words>172</Words>
  <Application>Microsoft Office PowerPoint</Application>
  <PresentationFormat>Personalizado</PresentationFormat>
  <Paragraphs>27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Integral</vt:lpstr>
      <vt:lpstr>¿qué debo o puedo hacer?</vt:lpstr>
      <vt:lpstr>instrucciones</vt:lpstr>
      <vt:lpstr>Cuando conozco un amigo nuevo debo…</vt:lpstr>
      <vt:lpstr>Cuando voy a un cumpleaños puedo…</vt:lpstr>
      <vt:lpstr>Cuando me encuentro con un amigo debo…</vt:lpstr>
      <vt:lpstr>Cuando quiero preguntar algo al profesor DEBO…</vt:lpstr>
      <vt:lpstr>Cuando tengo algún dulce puedo…</vt:lpstr>
      <vt:lpstr>Cuando ALGUIEN ME PRESTA ALGO DEBO…</vt:lpstr>
      <vt:lpstr>Cuando QUIERO QUE ALGUIEN ME PRESTE ALGO DEBO…</vt:lpstr>
      <vt:lpstr>Cuando ALGUIEN ESTÁ TRISTE PUEDO…</vt:lpstr>
      <vt:lpstr>Cuando ALGUIEN SE VA debo…</vt:lpstr>
      <vt:lpstr>Cuando estoy en la sala de espera debo…</vt:lpstr>
      <vt:lpstr>¡FANTÁSTICO!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Karen Marcela Herrera Chang</dc:creator>
  <cp:lastModifiedBy>José Manuel Marcos</cp:lastModifiedBy>
  <cp:revision>20</cp:revision>
  <dcterms:created xsi:type="dcterms:W3CDTF">2020-11-13T10:03:53Z</dcterms:created>
  <dcterms:modified xsi:type="dcterms:W3CDTF">2020-12-01T06:34:40Z</dcterms:modified>
</cp:coreProperties>
</file>