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8" r:id="rId10"/>
    <p:sldId id="265" r:id="rId11"/>
    <p:sldId id="269" r:id="rId12"/>
    <p:sldId id="263" r:id="rId13"/>
    <p:sldId id="264" r:id="rId14"/>
    <p:sldId id="266" r:id="rId1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A06F9-55FB-4306-8235-0CC1D0693840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BFBFB-AE70-4B6A-8A69-360E30045D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2876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BFBFB-AE70-4B6A-8A69-360E30045D2C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3BCBB-31A8-4986-AE31-A6FD9B8F8823}" type="datetime1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1798-CA6D-49B7-A445-6DD24A7837DA}" type="datetime1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EC524-CEEF-4643-A5DE-65EF5DBE4AE1}" type="datetime1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3B05-6851-4527-841B-80A0BBCFD95C}" type="datetime1">
              <a:rPr lang="es-ES" smtClean="0"/>
              <a:t>16/03/2022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EAE1-AA30-4A39-97AF-EF85646FF8EF}" type="datetime1">
              <a:rPr lang="es-ES" smtClean="0"/>
              <a:t>16/03/2022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3CB6-1EA5-4D00-A24D-4C28249CB96C}" type="datetime1">
              <a:rPr lang="es-ES" smtClean="0"/>
              <a:t>16/03/2022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2EEE3-FFE6-441F-91C8-15D827E88D5D}" type="datetime1">
              <a:rPr lang="es-ES" smtClean="0"/>
              <a:t>16/03/2022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2FD0-1D35-4A6C-8AEC-F3003710F4B5}" type="datetime1">
              <a:rPr lang="es-ES" smtClean="0"/>
              <a:t>16/03/2022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F6CB-BE58-4C97-A7F2-43AE815A209D}" type="datetime1">
              <a:rPr lang="es-ES" smtClean="0"/>
              <a:t>16/03/2022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4DB9-2009-47DF-8DED-86A4DCD123C8}" type="datetime1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CE66D-B0B1-4DC4-971A-1EB448AAB4C3}" type="datetime1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401CC-1F99-4B05-B35D-BCABCB197782}" type="datetime1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AUTOR: MABEL FREIXES FONOAUDIÓLOGA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FEDC6-BA05-48DB-B67A-81FD61F98B3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0"/>
            <a:ext cx="4711405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23488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" sz="7200" dirty="0"/>
              <a:t>SER UN CHIVATO </a:t>
            </a:r>
            <a:br>
              <a:rPr lang="es-ES" dirty="0"/>
            </a:br>
            <a:r>
              <a:rPr lang="es-ES" dirty="0"/>
              <a:t>¿QUÉ SIGNIFICA?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4869160"/>
            <a:ext cx="7304856" cy="1752600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IDEA Y REALIZACIÓN DE LA HISTORIA SOCIAL</a:t>
            </a:r>
          </a:p>
          <a:p>
            <a:r>
              <a:rPr lang="es-ES_tradnl" dirty="0"/>
              <a:t>ADAPTADO A ESPAÑA POR AMAYA ARIZ</a:t>
            </a:r>
            <a:endParaRPr lang="es-ES" dirty="0"/>
          </a:p>
          <a:p>
            <a:r>
              <a:rPr lang="es-ES" sz="2600" dirty="0"/>
              <a:t>MABEL FREIXES </a:t>
            </a:r>
          </a:p>
          <a:p>
            <a:r>
              <a:rPr lang="es-ES" sz="2600" dirty="0"/>
              <a:t>FONOAUDIÓLOGA</a:t>
            </a:r>
          </a:p>
          <a:p>
            <a:r>
              <a:rPr lang="es-ES" sz="2600" dirty="0"/>
              <a:t>BUENOS AIRES - ARGENTINA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HISTORIA SOCIAL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ESTA HISTORIA SE HIZO PARA EXPLICAR QUE ES SER CHIVATO EN LA JERGA DE LOS NIÑOS DE ESCUELA PRIMARIA.</a:t>
            </a:r>
          </a:p>
          <a:p>
            <a:r>
              <a:rPr lang="es-ES" dirty="0"/>
              <a:t>PARA QUE UN NIÑO COMPRENDA POR QUÉ LE DECÍA ASÍ.</a:t>
            </a:r>
          </a:p>
          <a:p>
            <a:r>
              <a:rPr lang="es-ES" dirty="0"/>
              <a:t>PARA QUE COMPRENDIERA LOS CÓDIGOS QUE SE MANEJABAN ENTRE SUS AMIGOS DE ESCUELA.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7F9F9"/>
              </a:clrFrom>
              <a:clrTo>
                <a:srgbClr val="F7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052736"/>
            <a:ext cx="537536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5508104" y="1844824"/>
            <a:ext cx="33843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PEPE Y TITO ESTÁN EN EL RECREO JUGANDO.</a:t>
            </a:r>
          </a:p>
          <a:p>
            <a:endParaRPr lang="es-ES" sz="2800" dirty="0"/>
          </a:p>
          <a:p>
            <a:r>
              <a:rPr lang="es-ES" sz="2800" dirty="0"/>
              <a:t>VEN EL CUBO DE BASURA</a:t>
            </a:r>
          </a:p>
          <a:p>
            <a:endParaRPr lang="es-ES" sz="2800" dirty="0"/>
          </a:p>
          <a:p>
            <a:r>
              <a:rPr lang="es-ES" sz="2800" dirty="0"/>
              <a:t>TITO TIENE UNA IDEA.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8F7"/>
              </a:clrFrom>
              <a:clrTo>
                <a:srgbClr val="F5F8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1" y="548680"/>
            <a:ext cx="473424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5148064" y="908720"/>
            <a:ext cx="37444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TITO LE DA UNA PATADA AL CUBO TIRANDO TODA LA BASURA EN EL PATIO.</a:t>
            </a:r>
          </a:p>
          <a:p>
            <a:endParaRPr lang="es-ES" sz="3200" dirty="0"/>
          </a:p>
          <a:p>
            <a:r>
              <a:rPr lang="es-ES" sz="3200" dirty="0"/>
              <a:t>PEPE LO MIRA CON ASOMBRO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5733613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6300192" y="1340768"/>
            <a:ext cx="25202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PEPE LO RETA A TITO Y  </a:t>
            </a:r>
          </a:p>
          <a:p>
            <a:r>
              <a:rPr lang="es-ES" sz="3200" dirty="0"/>
              <a:t>LE DICE:</a:t>
            </a:r>
          </a:p>
          <a:p>
            <a:endParaRPr lang="es-ES" sz="3200" dirty="0"/>
          </a:p>
          <a:p>
            <a:r>
              <a:rPr lang="es-ES" sz="3200" b="1" dirty="0"/>
              <a:t> “ ESO NO SE HACE, TE VA A REÑIR LA PROFESORA “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460851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4860032" y="620688"/>
            <a:ext cx="42839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PEPE LE DICE QUE SE LO DIRÁ A LA MAESTRA </a:t>
            </a:r>
          </a:p>
          <a:p>
            <a:endParaRPr lang="es-ES" sz="3200" dirty="0"/>
          </a:p>
          <a:p>
            <a:r>
              <a:rPr lang="es-ES" sz="3200" dirty="0"/>
              <a:t>TITO LE PIDE A PEPE QUE NO SE LO CUENTE A LA MAESTRA.</a:t>
            </a:r>
          </a:p>
          <a:p>
            <a:r>
              <a:rPr lang="es-ES" sz="3200" dirty="0"/>
              <a:t>LE DICE:</a:t>
            </a:r>
          </a:p>
          <a:p>
            <a:endParaRPr lang="es-ES" sz="3200" dirty="0"/>
          </a:p>
          <a:p>
            <a:r>
              <a:rPr lang="es-ES" sz="3200" b="1" dirty="0"/>
              <a:t>“ NO TE CHIVES, NO SEAS MAL AMIGO”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504682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5076056" y="1052736"/>
            <a:ext cx="38884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/>
              <a:t>PEPE CORRE A CONTARLE A LA MAESTRA A PESAR DE QUE TITO LE HA PEDIDO QUE NO LO HAGA.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490860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620688"/>
            <a:ext cx="647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780928"/>
            <a:ext cx="3869328" cy="290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5364088" y="188640"/>
            <a:ext cx="349188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/>
              <a:t>LA MAESTRA CASTIGA A TITO POR TIRAR LA BASURA </a:t>
            </a:r>
          </a:p>
          <a:p>
            <a:pPr algn="ctr"/>
            <a:r>
              <a:rPr lang="es-ES" sz="3200" dirty="0"/>
              <a:t>LE DICE: </a:t>
            </a:r>
          </a:p>
          <a:p>
            <a:pPr algn="ctr"/>
            <a:r>
              <a:rPr lang="es-ES" sz="3200" b="1" dirty="0"/>
              <a:t>“ NO SALDRÁS A JUGAR AL PATIO POR UNA SEMANA”</a:t>
            </a:r>
          </a:p>
          <a:p>
            <a:pPr algn="ctr"/>
            <a:r>
              <a:rPr lang="es-ES" sz="3200" dirty="0"/>
              <a:t>DEBERÁS QUEDARTE EN EL AULA LIMPIANDO LAS PIZARRAS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424273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76672"/>
            <a:ext cx="7524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5220072" y="764704"/>
            <a:ext cx="39239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TITO LE CUENTA A LOS AMIGOS QUE FUE PEPE  QUIEN LO ACUSÓ CON LA PROFESORA .</a:t>
            </a:r>
          </a:p>
          <a:p>
            <a:endParaRPr lang="es-ES" sz="3200" dirty="0"/>
          </a:p>
          <a:p>
            <a:r>
              <a:rPr lang="es-ES" sz="3200" dirty="0"/>
              <a:t>TODOS SE ENFADAN CON PEPE Y LE DICEN </a:t>
            </a:r>
            <a:r>
              <a:rPr lang="es-ES" sz="3200" b="1" dirty="0"/>
              <a:t>“CHIVATO” Y “ACUSICA”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260648"/>
            <a:ext cx="4320481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4716016" y="476672"/>
            <a:ext cx="40324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AHORA TITO Y SUS AMIGOS NO JUEGAN CON PEPE EN LOS RECREOS.</a:t>
            </a:r>
          </a:p>
          <a:p>
            <a:endParaRPr lang="es-ES" sz="3200" dirty="0"/>
          </a:p>
          <a:p>
            <a:r>
              <a:rPr lang="es-ES" sz="3200" dirty="0"/>
              <a:t>PEPE SE ABURRE ESTANDO SOLO.</a:t>
            </a:r>
          </a:p>
          <a:p>
            <a:endParaRPr lang="es-ES" sz="3200" dirty="0"/>
          </a:p>
          <a:p>
            <a:r>
              <a:rPr lang="es-ES" sz="3200" dirty="0"/>
              <a:t>PEPE ESTÁ TRISTE  Y SE LO CUENTA A SUS PADRES.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92696"/>
            <a:ext cx="514806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5220072" y="764704"/>
            <a:ext cx="39239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SUS PADRES LE EXPLICAN QUE PASÓ.</a:t>
            </a:r>
          </a:p>
          <a:p>
            <a:endParaRPr lang="es-ES" sz="3200" dirty="0"/>
          </a:p>
          <a:p>
            <a:r>
              <a:rPr lang="es-ES" sz="3200" dirty="0"/>
              <a:t>PEPE SE ARREPIENTE Y LE PIDE DISCULPAS A TITO.</a:t>
            </a:r>
          </a:p>
          <a:p>
            <a:endParaRPr lang="es-ES" sz="3200" dirty="0"/>
          </a:p>
          <a:p>
            <a:r>
              <a:rPr lang="es-ES" sz="3200" dirty="0"/>
              <a:t>PROMETE: </a:t>
            </a:r>
            <a:r>
              <a:rPr lang="es-ES" sz="3200" b="1" dirty="0"/>
              <a:t>“ NO SERÉ NUNCA MÁS UN CHIVATO”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4303812" cy="4618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4860032" y="548680"/>
            <a:ext cx="4283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LA MAMÁ LE EXPLICÓ A PEPE QUE UNA </a:t>
            </a:r>
            <a:r>
              <a:rPr lang="es-ES" sz="3200" b="1" dirty="0"/>
              <a:t>REGLA DE LOS AMIGOS</a:t>
            </a:r>
            <a:r>
              <a:rPr lang="es-ES" sz="3200" dirty="0"/>
              <a:t> ES </a:t>
            </a:r>
            <a:r>
              <a:rPr lang="es-ES" sz="3200" dirty="0">
                <a:solidFill>
                  <a:srgbClr val="FF0000"/>
                </a:solidFill>
              </a:rPr>
              <a:t>NO ACUSAR.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476672"/>
            <a:ext cx="4536504" cy="541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60648"/>
            <a:ext cx="8477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4788024" y="188640"/>
            <a:ext cx="4355976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EL PAPÁ LE EXPLICÓ A PEPE QUE </a:t>
            </a:r>
            <a:r>
              <a:rPr lang="es-ES" sz="2800" b="1" dirty="0"/>
              <a:t>SOLO DEBE CONTARLE A LA PROFESORA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>
                <a:solidFill>
                  <a:srgbClr val="00B0F0"/>
                </a:solidFill>
              </a:rPr>
              <a:t> SI LOS NIÑOS LO AGREDEN O INSULTAN 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>
                <a:solidFill>
                  <a:srgbClr val="00B050"/>
                </a:solidFill>
              </a:rPr>
              <a:t> CUANDO LO PONEN EN PELIGRO O ESTÁN ELLOS EN PELIGRO.</a:t>
            </a:r>
          </a:p>
          <a:p>
            <a:r>
              <a:rPr lang="es-ES" sz="2800" dirty="0"/>
              <a:t>PERO QUE NO DEBE CONTAR CUANDO HACEN BROMAS, CHISTES O TRAVESURAS  </a:t>
            </a:r>
            <a:r>
              <a:rPr lang="es-ES" sz="2800" dirty="0">
                <a:solidFill>
                  <a:srgbClr val="FF0000"/>
                </a:solidFill>
              </a:rPr>
              <a:t>(SON SECRETOS ENTRE AMIGOS) 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DEBE RESPETAR CÓDIGOS DE AMIGOS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  <a:p>
            <a:r>
              <a:rPr lang="es-ES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AUTOR: MABEL FREIXES FONOAUDIÓLOGA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60648"/>
            <a:ext cx="5285931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539552" y="764704"/>
            <a:ext cx="25202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/>
              <a:t>SI QUERES QUE TE CONSIDEREN </a:t>
            </a:r>
            <a:r>
              <a:rPr lang="es-ES" sz="3200" b="1" dirty="0"/>
              <a:t>BUEN AMIGO </a:t>
            </a:r>
            <a:r>
              <a:rPr lang="es-ES" sz="3200" dirty="0"/>
              <a:t>DEBES RESPETAR SUS CÓDIGOS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463</Words>
  <Application>Microsoft Office PowerPoint</Application>
  <PresentationFormat>Presentación en pantalla (4:3)</PresentationFormat>
  <Paragraphs>68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Calibri</vt:lpstr>
      <vt:lpstr>Tema de Office</vt:lpstr>
      <vt:lpstr>SER UN CHIVATO  ¿QUÉ SIGNIFICA?</vt:lpstr>
      <vt:lpstr>HISTORIA SOCIAL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Mabel</dc:creator>
  <cp:lastModifiedBy>Susana Villamarín</cp:lastModifiedBy>
  <cp:revision>4</cp:revision>
  <dcterms:created xsi:type="dcterms:W3CDTF">2015-11-07T13:04:05Z</dcterms:created>
  <dcterms:modified xsi:type="dcterms:W3CDTF">2022-03-16T13:13:46Z</dcterms:modified>
</cp:coreProperties>
</file>